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99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5801F-B098-4910-B827-2495424F0561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810B9-0F15-4B23-9B70-7583873519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65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62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63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92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98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38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05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73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86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18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66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05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10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5273" y="3059986"/>
            <a:ext cx="10021455" cy="353292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altLang="ja-JP" dirty="0">
                <a:solidFill>
                  <a:schemeClr val="tx1"/>
                </a:solidFill>
              </a:rPr>
              <a:t>We have the following financial relationships to disclose for our presentation contents.</a:t>
            </a:r>
          </a:p>
          <a:p>
            <a:pPr marL="357188" indent="-357188" algn="l">
              <a:buFont typeface="Arial" panose="020B0604020202020204" pitchFamily="34" charset="0"/>
              <a:buChar char="•"/>
            </a:pPr>
            <a:r>
              <a:rPr lang="en-US" altLang="ja-JP" sz="2800" dirty="0">
                <a:solidFill>
                  <a:prstClr val="black"/>
                </a:solidFill>
              </a:rPr>
              <a:t>Grant/Research funding : 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r>
              <a:rPr lang="ja-JP" altLang="en-US" sz="2800" dirty="0">
                <a:solidFill>
                  <a:prstClr val="black"/>
                </a:solidFill>
              </a:rPr>
              <a:t>（</a:t>
            </a:r>
            <a:r>
              <a:rPr lang="en-US" altLang="ja-JP" sz="2800" dirty="0">
                <a:solidFill>
                  <a:prstClr val="black"/>
                </a:solidFill>
              </a:rPr>
              <a:t>XXX company)</a:t>
            </a:r>
          </a:p>
          <a:p>
            <a:pPr marL="357188" indent="-357188" algn="l">
              <a:buFont typeface="Arial" panose="020B0604020202020204" pitchFamily="34" charset="0"/>
              <a:buChar char="•"/>
            </a:pPr>
            <a:r>
              <a:rPr lang="en-US" altLang="ja-JP" sz="2800" dirty="0">
                <a:solidFill>
                  <a:prstClr val="black"/>
                </a:solidFill>
              </a:rPr>
              <a:t>Holding stock: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r>
              <a:rPr lang="ja-JP" altLang="en-US" sz="2800" dirty="0">
                <a:solidFill>
                  <a:prstClr val="black"/>
                </a:solidFill>
              </a:rPr>
              <a:t>（</a:t>
            </a:r>
            <a:r>
              <a:rPr lang="en-US" altLang="ja-JP" sz="2800" dirty="0">
                <a:solidFill>
                  <a:prstClr val="black"/>
                </a:solidFill>
              </a:rPr>
              <a:t>XXX company)</a:t>
            </a:r>
          </a:p>
          <a:p>
            <a:pPr marL="357188" indent="-357188" algn="l">
              <a:buFont typeface="Arial" panose="020B0604020202020204" pitchFamily="34" charset="0"/>
              <a:buChar char="•"/>
            </a:pPr>
            <a:r>
              <a:rPr lang="en-US" altLang="ja-JP" sz="2800" dirty="0">
                <a:solidFill>
                  <a:schemeClr val="tx1"/>
                </a:solidFill>
              </a:rPr>
              <a:t>Patent royalties: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r>
              <a:rPr lang="ja-JP" altLang="en-US" sz="2800" dirty="0">
                <a:solidFill>
                  <a:prstClr val="black"/>
                </a:solidFill>
              </a:rPr>
              <a:t>（</a:t>
            </a:r>
            <a:r>
              <a:rPr lang="en-US" altLang="ja-JP" sz="2800" dirty="0">
                <a:solidFill>
                  <a:prstClr val="black"/>
                </a:solidFill>
              </a:rPr>
              <a:t>XXX company)</a:t>
            </a:r>
          </a:p>
          <a:p>
            <a:pPr marL="357188" indent="-357188" algn="l">
              <a:buFont typeface="Arial" panose="020B0604020202020204" pitchFamily="34" charset="0"/>
              <a:buChar char="•"/>
            </a:pPr>
            <a:r>
              <a:rPr lang="en-US" altLang="ja-JP" sz="2800" dirty="0">
                <a:solidFill>
                  <a:prstClr val="black"/>
                </a:solidFill>
              </a:rPr>
              <a:t>Lecture fee: </a:t>
            </a:r>
            <a:r>
              <a:rPr lang="ja-JP" altLang="en-US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r>
              <a:rPr lang="ja-JP" altLang="en-US" sz="2800" dirty="0">
                <a:solidFill>
                  <a:prstClr val="black"/>
                </a:solidFill>
              </a:rPr>
              <a:t>（</a:t>
            </a:r>
            <a:r>
              <a:rPr lang="en-US" altLang="ja-JP" sz="2800" dirty="0">
                <a:solidFill>
                  <a:prstClr val="black"/>
                </a:solidFill>
              </a:rPr>
              <a:t>XXX company)</a:t>
            </a:r>
          </a:p>
          <a:p>
            <a:pPr marL="357188" indent="-357188" algn="l">
              <a:buFont typeface="Arial" panose="020B0604020202020204" pitchFamily="34" charset="0"/>
              <a:buChar char="•"/>
            </a:pPr>
            <a:r>
              <a:rPr lang="en-US" altLang="ja-JP" sz="2800" dirty="0">
                <a:solidFill>
                  <a:prstClr val="black"/>
                </a:solidFill>
              </a:rPr>
              <a:t>Manuscript fee: 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r>
              <a:rPr lang="ja-JP" altLang="en-US" sz="2800" dirty="0">
                <a:solidFill>
                  <a:prstClr val="black"/>
                </a:solidFill>
              </a:rPr>
              <a:t>（</a:t>
            </a:r>
            <a:r>
              <a:rPr lang="en-US" altLang="ja-JP" sz="2800" dirty="0">
                <a:solidFill>
                  <a:prstClr val="black"/>
                </a:solidFill>
              </a:rPr>
              <a:t>XXX company)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71073" y="1865743"/>
            <a:ext cx="86498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76000" indent="-1404000"/>
            <a:r>
              <a:rPr lang="en-US" altLang="ja-JP" sz="2800" dirty="0">
                <a:solidFill>
                  <a:prstClr val="black"/>
                </a:solidFill>
              </a:rPr>
              <a:t>Authors</a:t>
            </a:r>
            <a:r>
              <a:rPr lang="ja-JP" altLang="en-US" sz="2800" dirty="0">
                <a:solidFill>
                  <a:prstClr val="black"/>
                </a:solidFill>
              </a:rPr>
              <a:t>： </a:t>
            </a:r>
            <a:r>
              <a:rPr lang="en-US" altLang="ja-JP" sz="2800" dirty="0">
                <a:solidFill>
                  <a:prstClr val="black"/>
                </a:solidFill>
              </a:rPr>
              <a:t>Taro </a:t>
            </a:r>
            <a:r>
              <a:rPr lang="en-US" altLang="ja-JP" sz="2800" dirty="0" err="1">
                <a:solidFill>
                  <a:prstClr val="black"/>
                </a:solidFill>
              </a:rPr>
              <a:t>Yakubutsu</a:t>
            </a:r>
            <a:r>
              <a:rPr lang="en-US" altLang="ja-JP" sz="2800" dirty="0">
                <a:solidFill>
                  <a:prstClr val="black"/>
                </a:solidFill>
              </a:rPr>
              <a:t>, Hanako Kyushu, </a:t>
            </a:r>
            <a:r>
              <a:rPr lang="en-US" altLang="ja-JP" sz="2800" dirty="0" err="1">
                <a:solidFill>
                  <a:prstClr val="black"/>
                </a:solidFill>
              </a:rPr>
              <a:t>Jiburo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Bunpu</a:t>
            </a:r>
            <a:r>
              <a:rPr lang="en-US" altLang="ja-JP" sz="2800" dirty="0">
                <a:solidFill>
                  <a:prstClr val="black"/>
                </a:solidFill>
              </a:rPr>
              <a:t>,</a:t>
            </a:r>
          </a:p>
          <a:p>
            <a:pPr marL="1476000" indent="-1404000"/>
            <a:r>
              <a:rPr lang="ja-JP" altLang="en-US" sz="2800" dirty="0">
                <a:solidFill>
                  <a:prstClr val="black"/>
                </a:solidFill>
              </a:rPr>
              <a:t>　　　　  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ja-JP" altLang="en-US" sz="2800" dirty="0">
                <a:solidFill>
                  <a:prstClr val="black"/>
                </a:solidFill>
              </a:rPr>
              <a:t>　</a:t>
            </a:r>
            <a:r>
              <a:rPr lang="en-US" altLang="ja-JP" sz="2800" dirty="0">
                <a:solidFill>
                  <a:prstClr val="black"/>
                </a:solidFill>
              </a:rPr>
              <a:t>Aiko  </a:t>
            </a:r>
            <a:r>
              <a:rPr lang="en-US" altLang="ja-JP" sz="2800" dirty="0" err="1">
                <a:solidFill>
                  <a:prstClr val="black"/>
                </a:solidFill>
              </a:rPr>
              <a:t>Taisya</a:t>
            </a:r>
            <a:r>
              <a:rPr lang="en-US" altLang="ja-JP" sz="2800" dirty="0">
                <a:solidFill>
                  <a:prstClr val="black"/>
                </a:solidFill>
              </a:rPr>
              <a:t>,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endParaRPr lang="ja-JP" altLang="en-US" sz="28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315580" y="215741"/>
            <a:ext cx="7560840" cy="14098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400">
                <a:solidFill>
                  <a:prstClr val="black"/>
                </a:solidFill>
              </a:rPr>
              <a:t>40th </a:t>
            </a:r>
            <a:r>
              <a:rPr lang="en-US" altLang="ja-JP" sz="4400" dirty="0">
                <a:solidFill>
                  <a:prstClr val="black"/>
                </a:solidFill>
              </a:rPr>
              <a:t>JSSX Annual Meeting </a:t>
            </a:r>
          </a:p>
          <a:p>
            <a:pPr algn="ctr"/>
            <a:r>
              <a:rPr lang="en-US" altLang="ja-JP" sz="4400" dirty="0">
                <a:solidFill>
                  <a:prstClr val="black"/>
                </a:solidFill>
              </a:rPr>
              <a:t>COI disclosure information</a:t>
            </a:r>
            <a:endParaRPr lang="ja-JP" altLang="en-US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8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84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COI開示</dc:title>
  <dc:creator>Yoshiro Saito</dc:creator>
  <cp:lastModifiedBy>e007248</cp:lastModifiedBy>
  <cp:revision>27</cp:revision>
  <dcterms:created xsi:type="dcterms:W3CDTF">2016-09-21T06:30:16Z</dcterms:created>
  <dcterms:modified xsi:type="dcterms:W3CDTF">2025-09-17T03:51:08Z</dcterms:modified>
</cp:coreProperties>
</file>